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F225D-8150-4CBE-B2DB-FF974B0107C0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43B8F-1B54-464D-8A97-0FA980BA67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Chelsea Hynes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295400"/>
          </a:xfrm>
        </p:spPr>
        <p:txBody>
          <a:bodyPr>
            <a:normAutofit/>
          </a:bodyPr>
          <a:lstStyle/>
          <a:p>
            <a:pPr algn="l"/>
            <a:r>
              <a:rPr lang="en-US" sz="2400" b="1" u="sng" dirty="0" smtClean="0"/>
              <a:t>Application Window- </a:t>
            </a:r>
            <a:r>
              <a:rPr lang="en-US" sz="2400" dirty="0" smtClean="0"/>
              <a:t>serves as a primary interface between the user and the application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352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Document window- </a:t>
            </a:r>
            <a:r>
              <a:rPr lang="en-US" sz="2400" dirty="0" smtClean="0"/>
              <a:t>the area were you enter new text  and data or change existing text and data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Insertion point- </a:t>
            </a:r>
            <a:r>
              <a:rPr lang="en-US" sz="2400" dirty="0" smtClean="0"/>
              <a:t>a blinking vertical line that indicates the location in the document where the new txt and data will be entered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b="1" u="sng" dirty="0" smtClean="0"/>
              <a:t>I-beam-</a:t>
            </a:r>
            <a:r>
              <a:rPr lang="en-US" sz="2400" dirty="0" smtClean="0"/>
              <a:t> position over the txt in the document where you would like the insertion point, and then click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Scroll-</a:t>
            </a:r>
            <a:r>
              <a:rPr lang="en-US" sz="2400" dirty="0" smtClean="0"/>
              <a:t> you move through the document on the screen without changing the location of the insertion point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u="sng" dirty="0" smtClean="0"/>
              <a:t>Dialog Box Launcher- </a:t>
            </a:r>
            <a:r>
              <a:rPr lang="en-US" sz="2400" dirty="0" smtClean="0"/>
              <a:t>(a small arrow)  appears in the lower-right corner of some groups, and when clicked, a dialog box will open with even more options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Screen Tip- </a:t>
            </a:r>
            <a:r>
              <a:rPr lang="en-US" sz="2400" dirty="0" smtClean="0"/>
              <a:t>position the pointer over the button but do not click, after a few seconds the name of the command and description of the command shows in a small window.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u="sng" dirty="0" smtClean="0"/>
              <a:t>Open a document- </a:t>
            </a:r>
            <a:r>
              <a:rPr lang="en-US" sz="2400" dirty="0" smtClean="0"/>
              <a:t>means to load a file into an application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File-</a:t>
            </a:r>
            <a:r>
              <a:rPr lang="en-US" sz="2400" dirty="0" smtClean="0"/>
              <a:t> a collection of information saved as a unit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b="1" u="sng" dirty="0" smtClean="0"/>
              <a:t>File extension- </a:t>
            </a:r>
            <a:r>
              <a:rPr lang="en-US" sz="2400" dirty="0" smtClean="0"/>
              <a:t>identifies the type of file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Folders-</a:t>
            </a:r>
            <a:r>
              <a:rPr lang="en-US" sz="2400" dirty="0" smtClean="0"/>
              <a:t> containers used to organize the documents into manageable groups on a designated storage device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u="sng" dirty="0" smtClean="0"/>
              <a:t>Path-</a:t>
            </a:r>
            <a:r>
              <a:rPr lang="en-US" sz="2400" dirty="0" smtClean="0"/>
              <a:t> the route the operating system uses to locate a document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u="sng" dirty="0" smtClean="0"/>
              <a:t>File Compatibility- </a:t>
            </a:r>
            <a:r>
              <a:rPr lang="en-US" sz="2400" dirty="0" smtClean="0"/>
              <a:t>refers to the ability to open work with files without a format conflict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u="sng" dirty="0" smtClean="0"/>
              <a:t>Save a Document- </a:t>
            </a:r>
            <a:r>
              <a:rPr lang="en-US" sz="2400" dirty="0" smtClean="0"/>
              <a:t>means to store it on a disk or other storage medium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236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Vocabulary</vt:lpstr>
      <vt:lpstr>Application Window- serves as a primary interface between the user and the application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4</cp:revision>
  <dcterms:created xsi:type="dcterms:W3CDTF">2011-09-14T13:16:50Z</dcterms:created>
  <dcterms:modified xsi:type="dcterms:W3CDTF">2011-09-14T13:51:46Z</dcterms:modified>
</cp:coreProperties>
</file>